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9" r:id="rId6"/>
    <p:sldId id="261" r:id="rId7"/>
    <p:sldId id="260" r:id="rId8"/>
    <p:sldId id="258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49" d="100"/>
          <a:sy n="49" d="100"/>
        </p:scale>
        <p:origin x="-102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E29A-82B9-43B5-8916-5A40955F4EE1}" type="datetimeFigureOut">
              <a:rPr lang="ca-ES" smtClean="0"/>
              <a:t>12/6/2016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959B-FF57-4F83-9780-FB514A3E2CB5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7"/>
          </a:xfrm>
        </p:spPr>
        <p:txBody>
          <a:bodyPr>
            <a:normAutofit/>
          </a:bodyPr>
          <a:lstStyle/>
          <a:p>
            <a:r>
              <a:rPr lang="ca-ES" sz="6000" dirty="0" smtClean="0">
                <a:solidFill>
                  <a:srgbClr val="FFFF00"/>
                </a:solidFill>
              </a:rPr>
              <a:t>CONDICIÓ FÍSICA</a:t>
            </a:r>
            <a:endParaRPr lang="ca-E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FLEXIBILITAT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FLEXIBILITAT</a:t>
            </a:r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822174" cy="49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50"/>
                </a:solidFill>
              </a:rPr>
              <a:t>RESISTÈNCIA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1828800"/>
          </a:xfrm>
        </p:spPr>
        <p:txBody>
          <a:bodyPr/>
          <a:lstStyle/>
          <a:p>
            <a:pPr algn="just">
              <a:buNone/>
            </a:pPr>
            <a:r>
              <a:rPr lang="ca-ES" u="sng" dirty="0" smtClean="0">
                <a:solidFill>
                  <a:srgbClr val="00B050"/>
                </a:solidFill>
              </a:rPr>
              <a:t>DEFINICIÓ</a:t>
            </a:r>
            <a:r>
              <a:rPr lang="ca-ES" dirty="0" smtClean="0">
                <a:solidFill>
                  <a:srgbClr val="00B050"/>
                </a:solidFill>
              </a:rPr>
              <a:t>: QUALITAT FÍSICA QUE ENS PERMET SUPORTAR I AGUANTAR UN ESFORÇ FÍSIC DURANT EL MAJOR TEMPS POSSIBLE.</a:t>
            </a:r>
            <a:endParaRPr lang="ca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u="sng" dirty="0" smtClean="0">
                <a:solidFill>
                  <a:srgbClr val="00B050"/>
                </a:solidFill>
              </a:rPr>
              <a:t>TIPUS</a:t>
            </a:r>
            <a:r>
              <a:rPr lang="ca-ES" dirty="0" smtClean="0">
                <a:solidFill>
                  <a:srgbClr val="00B050"/>
                </a:solidFill>
              </a:rPr>
              <a:t>:</a:t>
            </a:r>
          </a:p>
          <a:p>
            <a:r>
              <a:rPr lang="ca-ES" u="sng" dirty="0" smtClean="0">
                <a:solidFill>
                  <a:srgbClr val="00B050"/>
                </a:solidFill>
              </a:rPr>
              <a:t>AERÒBICA</a:t>
            </a:r>
            <a:r>
              <a:rPr lang="ca-ES" dirty="0" smtClean="0">
                <a:solidFill>
                  <a:srgbClr val="00B050"/>
                </a:solidFill>
              </a:rPr>
              <a:t>. UN ESFORÇ ÉS AERÒBIC QUAN L'OXIGEN QUE ARRIBA ALS MÚSCULS ÉS SUFICIENT PER REALITZAR L’EXERCICI. AQUEST ESFORÇ HA DE SER MODERAT.</a:t>
            </a:r>
          </a:p>
          <a:p>
            <a:r>
              <a:rPr lang="ca-ES" u="sng" dirty="0" smtClean="0">
                <a:solidFill>
                  <a:srgbClr val="00B050"/>
                </a:solidFill>
              </a:rPr>
              <a:t>ANAERÒBICA</a:t>
            </a:r>
            <a:r>
              <a:rPr lang="ca-ES" dirty="0" smtClean="0">
                <a:solidFill>
                  <a:srgbClr val="00B050"/>
                </a:solidFill>
              </a:rPr>
              <a:t>. UN ESFORÇ ÉS AERÒBIC QUAN L’OXIGEN QUE ARRIBA ALS MÚSCULS NO ES SUFICIENT PER REALITZAR L’EXERCICI. AQUEST ESFORÇ ÉS MOLT INTENS.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50"/>
                </a:solidFill>
              </a:rPr>
              <a:t>RESISTÈNCIA</a:t>
            </a:r>
            <a:endParaRPr lang="ca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>
            <a:norm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Treball de Resistència</a:t>
            </a:r>
            <a:r>
              <a:rPr lang="ca-ES" dirty="0" smtClean="0">
                <a:solidFill>
                  <a:srgbClr val="00B050"/>
                </a:solidFill>
              </a:rPr>
              <a:t>.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72072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>
                <a:solidFill>
                  <a:srgbClr val="00B050"/>
                </a:solidFill>
              </a:rPr>
              <a:t>Si </a:t>
            </a:r>
            <a:r>
              <a:rPr lang="ca-ES" dirty="0">
                <a:solidFill>
                  <a:srgbClr val="00B050"/>
                </a:solidFill>
              </a:rPr>
              <a:t>fem activitat física regular (3 dies a la setmana) com per exemple nedar, córrer etc... durant tot un curs podrem augmentar la nostra resistència. Gràcies a la resistència podrem veure uns canvis al nostre organisme:</a:t>
            </a:r>
          </a:p>
          <a:p>
            <a:pPr lvl="0"/>
            <a:r>
              <a:rPr lang="ca-ES" dirty="0">
                <a:solidFill>
                  <a:srgbClr val="00B050"/>
                </a:solidFill>
              </a:rPr>
              <a:t>Augment dels glòbuls vermells. (Transporten oxigen)</a:t>
            </a:r>
          </a:p>
          <a:p>
            <a:pPr lvl="0"/>
            <a:r>
              <a:rPr lang="ca-ES" dirty="0">
                <a:solidFill>
                  <a:srgbClr val="00B050"/>
                </a:solidFill>
              </a:rPr>
              <a:t>Augment de la grandària del cor.</a:t>
            </a:r>
          </a:p>
          <a:p>
            <a:pPr lvl="0"/>
            <a:r>
              <a:rPr lang="ca-ES" dirty="0">
                <a:solidFill>
                  <a:srgbClr val="00B050"/>
                </a:solidFill>
              </a:rPr>
              <a:t>Augment de la xarxa de capil·lars. (Circulació de capil·lars)</a:t>
            </a:r>
          </a:p>
          <a:p>
            <a:pPr lvl="0"/>
            <a:r>
              <a:rPr lang="ca-ES" dirty="0">
                <a:solidFill>
                  <a:srgbClr val="00B050"/>
                </a:solidFill>
              </a:rPr>
              <a:t>Augment de la capacitat respiratòria.</a:t>
            </a:r>
          </a:p>
          <a:p>
            <a:endParaRPr lang="ca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B050"/>
                </a:solidFill>
              </a:rPr>
              <a:t>RESISTÈNCIA</a:t>
            </a:r>
            <a:endParaRPr lang="ca-E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FORÇA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FORÇA</a:t>
            </a:r>
            <a:endParaRPr lang="ca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831" y="1885949"/>
            <a:ext cx="6527317" cy="359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VELOCITAT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VELOCITAT</a:t>
            </a:r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291838" cy="49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162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CONDICIÓ FÍSICA</vt:lpstr>
      <vt:lpstr>RESISTÈNCIA</vt:lpstr>
      <vt:lpstr>RESISTÈNCIA</vt:lpstr>
      <vt:lpstr>Treball de Resistència.</vt:lpstr>
      <vt:lpstr>RESISTÈNCIA</vt:lpstr>
      <vt:lpstr>FORÇA</vt:lpstr>
      <vt:lpstr>FORÇA</vt:lpstr>
      <vt:lpstr>VELOCITAT</vt:lpstr>
      <vt:lpstr>VELOCITAT</vt:lpstr>
      <vt:lpstr>FLEXIBILITAT</vt:lpstr>
      <vt:lpstr>FLEXIBILITAT</vt:lpstr>
    </vt:vector>
  </TitlesOfParts>
  <Company>Departament d' Educació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CONDICIÓ FÍSICA</dc:title>
  <dc:creator>alum-01</dc:creator>
  <cp:lastModifiedBy>User</cp:lastModifiedBy>
  <cp:revision>8</cp:revision>
  <dcterms:created xsi:type="dcterms:W3CDTF">2011-09-26T08:26:05Z</dcterms:created>
  <dcterms:modified xsi:type="dcterms:W3CDTF">2016-06-12T08:03:32Z</dcterms:modified>
</cp:coreProperties>
</file>